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74" r:id="rId3"/>
    <p:sldId id="257" r:id="rId4"/>
    <p:sldId id="258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76" r:id="rId19"/>
    <p:sldId id="259" r:id="rId20"/>
    <p:sldId id="260" r:id="rId21"/>
    <p:sldId id="261" r:id="rId22"/>
    <p:sldId id="262" r:id="rId23"/>
    <p:sldId id="287" r:id="rId24"/>
    <p:sldId id="288" r:id="rId25"/>
    <p:sldId id="279" r:id="rId26"/>
    <p:sldId id="280" r:id="rId27"/>
    <p:sldId id="281" r:id="rId28"/>
    <p:sldId id="282" r:id="rId29"/>
    <p:sldId id="283" r:id="rId30"/>
    <p:sldId id="284" r:id="rId31"/>
    <p:sldId id="301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8F09-5F22-44DF-81F5-90949C61C7F8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DC0A-A7CF-4A9C-8CCF-ABE82B93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DC0A-A7CF-4A9C-8CCF-ABE82B93A0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41923BF-26A2-47A0-951C-9764B30D70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11/12/2012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543800" cy="2593975"/>
          </a:xfrm>
        </p:spPr>
        <p:txBody>
          <a:bodyPr/>
          <a:lstStyle/>
          <a:p>
            <a:r>
              <a:rPr lang="en-US" sz="4800" dirty="0"/>
              <a:t>Collaborative for Neighborhood Transformation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6461760" cy="10668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ASSET MAPPING DATABASE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40959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925669"/>
            <a:ext cx="424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 of Groups Where Data can</a:t>
            </a:r>
          </a:p>
          <a:p>
            <a:r>
              <a:rPr lang="en-US" dirty="0"/>
              <a:t>Is Integrated From Multiple Neighborhoods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99227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495799" y="4495800"/>
            <a:ext cx="1479315" cy="612648"/>
          </a:xfrm>
          <a:prstGeom prst="wedgeRectCallout">
            <a:avLst>
              <a:gd name="adj1" fmla="val -152146"/>
              <a:gd name="adj2" fmla="val -4101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1183" y="4518106"/>
            <a:ext cx="148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36187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4636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105399" y="4572000"/>
            <a:ext cx="1858201" cy="612648"/>
          </a:xfrm>
          <a:prstGeom prst="wedgeRectCallout">
            <a:avLst>
              <a:gd name="adj1" fmla="val 41051"/>
              <a:gd name="adj2" fmla="val -3626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5400" y="458737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Add User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63752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3048000"/>
            <a:ext cx="1163458" cy="674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36673" y="3244334"/>
            <a:ext cx="117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In 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10000" y="2286000"/>
            <a:ext cx="1981200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10000" y="3429000"/>
            <a:ext cx="1981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89218" y="3059668"/>
            <a:ext cx="2001982" cy="32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10232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553200" y="3657600"/>
            <a:ext cx="2189273" cy="612648"/>
          </a:xfrm>
          <a:prstGeom prst="wedgeRectCallout">
            <a:avLst>
              <a:gd name="adj1" fmla="val -137310"/>
              <a:gd name="adj2" fmla="val -234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80498" y="3686833"/>
            <a:ext cx="206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Drop Down</a:t>
            </a:r>
          </a:p>
          <a:p>
            <a:r>
              <a:rPr lang="en-US" dirty="0"/>
              <a:t>For User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38170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486400" y="3962400"/>
            <a:ext cx="2057400" cy="406339"/>
          </a:xfrm>
          <a:prstGeom prst="wedgeRectCallout">
            <a:avLst>
              <a:gd name="adj1" fmla="val -111069"/>
              <a:gd name="adj2" fmla="val 113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3999407"/>
            <a:ext cx="159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44170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867400" y="4724400"/>
            <a:ext cx="2606918" cy="612648"/>
          </a:xfrm>
          <a:prstGeom prst="wedgeRectCallout">
            <a:avLst>
              <a:gd name="adj1" fmla="val -94174"/>
              <a:gd name="adj2" fmla="val 82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483372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Neighborhood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415554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8125" y="5150858"/>
            <a:ext cx="109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Save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3124200" y="5029200"/>
            <a:ext cx="1006550" cy="612648"/>
          </a:xfrm>
          <a:prstGeom prst="wedgeRectCallout">
            <a:avLst>
              <a:gd name="adj1" fmla="val -180500"/>
              <a:gd name="adj2" fmla="val -41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55396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Entering Survey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1146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0"/>
            <a:ext cx="9110662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83583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The 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74177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45472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62242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355273"/>
            <a:ext cx="254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All The Information</a:t>
            </a:r>
          </a:p>
          <a:p>
            <a:r>
              <a:rPr lang="en-US" dirty="0"/>
              <a:t>And Click Submit Survey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2350441"/>
            <a:ext cx="2545762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59065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96969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800600" y="2145931"/>
            <a:ext cx="2057400" cy="612648"/>
          </a:xfrm>
          <a:prstGeom prst="wedgeRectCallout">
            <a:avLst>
              <a:gd name="adj1" fmla="val -226894"/>
              <a:gd name="adj2" fmla="val -1410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7942" y="2145931"/>
            <a:ext cx="172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Reports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52175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927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048000" y="2021239"/>
            <a:ext cx="2362200" cy="767989"/>
          </a:xfrm>
          <a:prstGeom prst="wedgeRectCallout">
            <a:avLst>
              <a:gd name="adj1" fmla="val 177508"/>
              <a:gd name="adj2" fmla="val -618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1912" y="2142898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Drop Down And</a:t>
            </a:r>
          </a:p>
          <a:p>
            <a:r>
              <a:rPr lang="en-US" dirty="0"/>
              <a:t>Choose Neighborhood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401910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965833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936305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86745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4966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 rot="10800000">
            <a:off x="4648200" y="2971800"/>
            <a:ext cx="1676400" cy="1066800"/>
          </a:xfrm>
          <a:prstGeom prst="wedgeRectCallout">
            <a:avLst>
              <a:gd name="adj1" fmla="val 195833"/>
              <a:gd name="adj2" fmla="val 2524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199" y="3091934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URL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11958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949681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Aligning Assets With Summary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2747099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876800" y="2076658"/>
            <a:ext cx="2743200" cy="612648"/>
          </a:xfrm>
          <a:prstGeom prst="wedgeRectCallout">
            <a:avLst>
              <a:gd name="adj1" fmla="val -155682"/>
              <a:gd name="adj2" fmla="val 1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2198316"/>
            <a:ext cx="27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Download Excel (CSV)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06456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858000" y="2819400"/>
            <a:ext cx="1777729" cy="1371600"/>
          </a:xfrm>
          <a:prstGeom prst="wedgeRectCallout">
            <a:avLst>
              <a:gd name="adj1" fmla="val -138179"/>
              <a:gd name="adj2" fmla="val 684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1074" y="2835732"/>
            <a:ext cx="1784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User Name</a:t>
            </a:r>
          </a:p>
          <a:p>
            <a:r>
              <a:rPr lang="en-US" dirty="0"/>
              <a:t>Enter Password</a:t>
            </a:r>
          </a:p>
          <a:p>
            <a:endParaRPr lang="en-US" dirty="0"/>
          </a:p>
          <a:p>
            <a:r>
              <a:rPr lang="en-US" dirty="0"/>
              <a:t>Click Login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13447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Your Neighborhood(s)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313478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114800"/>
            <a:ext cx="366420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Currently Administered</a:t>
            </a:r>
          </a:p>
          <a:p>
            <a:r>
              <a:rPr lang="en-US" sz="2800" b="1" dirty="0"/>
              <a:t>By PCC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7221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840988" y="4097729"/>
            <a:ext cx="2478237" cy="612648"/>
          </a:xfrm>
          <a:prstGeom prst="wedgeRectCallout">
            <a:avLst>
              <a:gd name="adj1" fmla="val -206541"/>
              <a:gd name="adj2" fmla="val -3513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4327" y="4219387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Neighborhoods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61253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029200" y="4724400"/>
            <a:ext cx="3124200" cy="612648"/>
          </a:xfrm>
          <a:prstGeom prst="wedgeRectCallout">
            <a:avLst>
              <a:gd name="adj1" fmla="val -13294"/>
              <a:gd name="adj2" fmla="val -3875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4846058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Add neighborhood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67175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57200" y="3725348"/>
            <a:ext cx="3025454" cy="1200329"/>
          </a:xfrm>
          <a:prstGeom prst="wedgeRectCallout">
            <a:avLst>
              <a:gd name="adj1" fmla="val -19459"/>
              <a:gd name="adj2" fmla="val -1337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3886199" y="3725349"/>
            <a:ext cx="2720429" cy="612648"/>
          </a:xfrm>
          <a:prstGeom prst="wedgeRectCallout">
            <a:avLst>
              <a:gd name="adj1" fmla="val -88058"/>
              <a:gd name="adj2" fmla="val -25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5438" y="3847007"/>
            <a:ext cx="271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Neighborhood 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069" y="3725349"/>
            <a:ext cx="2981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When A Church</a:t>
            </a:r>
          </a:p>
          <a:p>
            <a:r>
              <a:rPr lang="en-US" dirty="0"/>
              <a:t>Is Serving Multiple </a:t>
            </a:r>
          </a:p>
          <a:p>
            <a:r>
              <a:rPr lang="en-US" dirty="0"/>
              <a:t>Neighborhoods That Are </a:t>
            </a:r>
          </a:p>
          <a:p>
            <a:r>
              <a:rPr lang="en-US" dirty="0"/>
              <a:t>Contiguous or Are a Coalition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11/12/2012</a:t>
            </a:r>
          </a:p>
        </p:txBody>
      </p:sp>
    </p:spTree>
    <p:extLst>
      <p:ext uri="{BB962C8B-B14F-4D97-AF65-F5344CB8AC3E}">
        <p14:creationId xmlns:p14="http://schemas.microsoft.com/office/powerpoint/2010/main" val="168039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134</TotalTime>
  <Words>168</Words>
  <Application>Microsoft Office PowerPoint</Application>
  <PresentationFormat>On-screen Show (4:3)</PresentationFormat>
  <Paragraphs>76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Adjacency</vt:lpstr>
      <vt:lpstr>Collaborative for Neighborhood Transformation</vt:lpstr>
      <vt:lpstr>Getting To The Database</vt:lpstr>
      <vt:lpstr>PowerPoint Presentation</vt:lpstr>
      <vt:lpstr>PowerPoint Presentation</vt:lpstr>
      <vt:lpstr>Setting Up Your Neighborhood(s)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Entering Survey Data</vt:lpstr>
      <vt:lpstr>PowerPoint Presentation</vt:lpstr>
      <vt:lpstr>PowerPoint Presentation</vt:lpstr>
      <vt:lpstr>PowerPoint Presentation</vt:lpstr>
      <vt:lpstr>PowerPoint Presentation</vt:lpstr>
      <vt:lpstr>Using The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Aligning Assets With Summary Data</vt:lpstr>
      <vt:lpstr>PowerPoint Presentation</vt:lpstr>
    </vt:vector>
  </TitlesOfParts>
  <Company>home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for Neighborhood Transformation</dc:title>
  <dc:creator>Ted Cates</dc:creator>
  <cp:lastModifiedBy>James Null</cp:lastModifiedBy>
  <cp:revision>14</cp:revision>
  <dcterms:created xsi:type="dcterms:W3CDTF">2012-11-12T14:49:37Z</dcterms:created>
  <dcterms:modified xsi:type="dcterms:W3CDTF">2017-05-17T12:02:22Z</dcterms:modified>
</cp:coreProperties>
</file>